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282" r:id="rId4"/>
    <p:sldId id="281" r:id="rId5"/>
    <p:sldId id="304" r:id="rId6"/>
    <p:sldId id="305" r:id="rId7"/>
    <p:sldId id="300" r:id="rId8"/>
    <p:sldId id="301" r:id="rId9"/>
    <p:sldId id="302" r:id="rId10"/>
    <p:sldId id="28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2514" y="-12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4724400" y="0"/>
            <a:ext cx="44196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Documents and Settings\Arpit.d\Desktop\DomainAdvertising\Logo\backdrop.jpg"/>
          <p:cNvPicPr>
            <a:picLocks noChangeAspect="1" noChangeArrowheads="1"/>
          </p:cNvPicPr>
          <p:nvPr userDrawn="1"/>
        </p:nvPicPr>
        <p:blipFill>
          <a:blip r:embed="rId2" cstate="print"/>
          <a:srcRect l="3634" t="11070" r="962" b="5804"/>
          <a:stretch>
            <a:fillRect/>
          </a:stretch>
        </p:blipFill>
        <p:spPr bwMode="auto">
          <a:xfrm>
            <a:off x="0" y="0"/>
            <a:ext cx="9144000" cy="5515693"/>
          </a:xfrm>
          <a:prstGeom prst="rect">
            <a:avLst/>
          </a:prstGeom>
          <a:noFill/>
        </p:spPr>
      </p:pic>
      <p:pic>
        <p:nvPicPr>
          <p:cNvPr id="1026" name="Picture 2" descr="C:\Documents and Settings\Arpit.d\Desktop\DomainAdvertising\Misc\Logo.jpg"/>
          <p:cNvPicPr>
            <a:picLocks noChangeAspect="1" noChangeArrowheads="1"/>
          </p:cNvPicPr>
          <p:nvPr userDrawn="1"/>
        </p:nvPicPr>
        <p:blipFill>
          <a:blip r:embed="rId3" cstate="print"/>
          <a:srcRect l="5473" t="13213" r="4624" b="11915"/>
          <a:stretch>
            <a:fillRect/>
          </a:stretch>
        </p:blipFill>
        <p:spPr bwMode="auto">
          <a:xfrm>
            <a:off x="2895600" y="609600"/>
            <a:ext cx="3493824" cy="1295400"/>
          </a:xfrm>
          <a:prstGeom prst="rect">
            <a:avLst/>
          </a:prstGeom>
          <a:noFill/>
        </p:spPr>
      </p:pic>
      <p:sp>
        <p:nvSpPr>
          <p:cNvPr id="15" name="Title 1"/>
          <p:cNvSpPr>
            <a:spLocks noGrp="1"/>
          </p:cNvSpPr>
          <p:nvPr>
            <p:ph type="title"/>
          </p:nvPr>
        </p:nvSpPr>
        <p:spPr>
          <a:xfrm>
            <a:off x="457200" y="5562600"/>
            <a:ext cx="8229600" cy="1143000"/>
          </a:xfrm>
        </p:spPr>
        <p:txBody>
          <a:bodyPr>
            <a:normAutofit/>
          </a:bodyPr>
          <a:lstStyle>
            <a:lvl1pPr algn="ctr">
              <a:defRPr sz="3200" b="1"/>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6056200" y="6545745"/>
            <a:ext cx="3048000" cy="276999"/>
          </a:xfrm>
          <a:prstGeom prst="rect">
            <a:avLst/>
          </a:prstGeom>
          <a:noFill/>
        </p:spPr>
        <p:txBody>
          <a:bodyPr wrap="square" rtlCol="0">
            <a:spAutoFit/>
          </a:bodyPr>
          <a:lstStyle/>
          <a:p>
            <a:pPr algn="r"/>
            <a:r>
              <a:rPr lang="en-US" sz="1200" dirty="0" smtClean="0">
                <a:latin typeface="Verdana" pitchFamily="34" charset="0"/>
              </a:rPr>
              <a:t>www.domainadvertising.com</a:t>
            </a:r>
            <a:endParaRPr lang="en-US" sz="1200" dirty="0">
              <a:latin typeface="Verdana"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Footer Placeholder 4"/>
          <p:cNvSpPr txBox="1">
            <a:spLocks/>
          </p:cNvSpPr>
          <p:nvPr userDrawn="1"/>
        </p:nvSpPr>
        <p:spPr>
          <a:xfrm>
            <a:off x="6096000" y="6520126"/>
            <a:ext cx="2895600" cy="365125"/>
          </a:xfrm>
          <a:prstGeom prst="rect">
            <a:avLst/>
          </a:prstGeom>
        </p:spPr>
        <p:txBody>
          <a:bodyPr/>
          <a:lstStyle>
            <a:lvl1pPr algn="r">
              <a:defRPr sz="1200">
                <a:latin typeface="Verdana"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solidFill>
                <a:effectLst/>
                <a:uLnTx/>
                <a:uFillTx/>
                <a:latin typeface="Verdana" pitchFamily="34" charset="0"/>
                <a:ea typeface="+mn-ea"/>
                <a:cs typeface="+mn-cs"/>
              </a:rPr>
              <a:t>www.domainadvertising.com</a:t>
            </a:r>
            <a:endParaRPr kumimoji="0" lang="en-US" sz="12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711034-0310-4FE3-84A5-C71A49B04722}" type="datetimeFigureOut">
              <a:rPr lang="en-US" smtClean="0"/>
              <a:pPr/>
              <a:t>12/6/2010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53E45C-6C5B-4D48-8E5D-063B42EA6B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14" cstate="print"/>
          <a:srcRect l="62096"/>
          <a:stretch>
            <a:fillRect/>
          </a:stretch>
        </p:blipFill>
        <p:spPr>
          <a:xfrm>
            <a:off x="5410200" y="0"/>
            <a:ext cx="37338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p:nvSpPr>
        <p:spPr>
          <a:xfrm>
            <a:off x="4267200" y="6545745"/>
            <a:ext cx="4837000" cy="276999"/>
          </a:xfrm>
          <a:prstGeom prst="rect">
            <a:avLst/>
          </a:prstGeom>
          <a:noFill/>
        </p:spPr>
        <p:txBody>
          <a:bodyPr wrap="square" rtlCol="0">
            <a:spAutoFit/>
          </a:bodyPr>
          <a:lstStyle/>
          <a:p>
            <a:pPr algn="r"/>
            <a:r>
              <a:rPr lang="en-US" sz="1200" dirty="0" smtClean="0">
                <a:latin typeface="Verdana" pitchFamily="34" charset="0"/>
              </a:rPr>
              <a:t>www.parklogic.com       www.domainadvertising.com</a:t>
            </a:r>
            <a:endParaRPr lang="en-US" sz="1200" dirty="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000" kern="1200">
          <a:solidFill>
            <a:schemeClr val="tx2">
              <a:lumMod val="75000"/>
            </a:schemeClr>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_logo_colour_cropped.gif"/>
          <p:cNvPicPr>
            <a:picLocks noChangeAspect="1"/>
          </p:cNvPicPr>
          <p:nvPr/>
        </p:nvPicPr>
        <p:blipFill>
          <a:blip r:embed="rId2" cstate="print"/>
          <a:stretch>
            <a:fillRect/>
          </a:stretch>
        </p:blipFill>
        <p:spPr>
          <a:xfrm>
            <a:off x="2514600" y="5334974"/>
            <a:ext cx="3933826" cy="913426"/>
          </a:xfrm>
          <a:prstGeom prst="rect">
            <a:avLst/>
          </a:prstGeom>
        </p:spPr>
      </p:pic>
      <p:sp>
        <p:nvSpPr>
          <p:cNvPr id="3" name="Title 2"/>
          <p:cNvSpPr>
            <a:spLocks noGrp="1"/>
          </p:cNvSpPr>
          <p:nvPr>
            <p:ph type="title"/>
          </p:nvPr>
        </p:nvSpPr>
        <p:spPr>
          <a:xfrm>
            <a:off x="457200" y="5867400"/>
            <a:ext cx="8229600" cy="1143000"/>
          </a:xfrm>
        </p:spPr>
        <p:txBody>
          <a:bodyPr>
            <a:normAutofit/>
          </a:bodyPr>
          <a:lstStyle/>
          <a:p>
            <a:r>
              <a:rPr lang="en-US" sz="2400" b="0" dirty="0" smtClean="0"/>
              <a:t>Case Study</a:t>
            </a:r>
            <a:br>
              <a:rPr lang="en-US" sz="2400" b="0" dirty="0" smtClean="0"/>
            </a:br>
            <a:r>
              <a:rPr lang="en-US" sz="1800" b="0" dirty="0" smtClean="0"/>
              <a:t>1 Aug 10 – 20 Sep 10</a:t>
            </a:r>
            <a:endParaRPr lang="en-US"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Conclusion</a:t>
            </a:r>
            <a:endParaRPr lang="en-AU" sz="3200" dirty="0"/>
          </a:p>
        </p:txBody>
      </p:sp>
      <p:sp>
        <p:nvSpPr>
          <p:cNvPr id="5" name="Content Placeholder 2"/>
          <p:cNvSpPr>
            <a:spLocks noGrp="1"/>
          </p:cNvSpPr>
          <p:nvPr>
            <p:ph idx="1"/>
          </p:nvPr>
        </p:nvSpPr>
        <p:spPr/>
        <p:txBody>
          <a:bodyPr>
            <a:normAutofit/>
          </a:bodyPr>
          <a:lstStyle/>
          <a:p>
            <a:r>
              <a:rPr lang="en-AU" sz="1600" dirty="0" smtClean="0"/>
              <a:t>Domain Advertising has proven that in English speaking markets and non-specialist domains that it produces dramatic revenue improvements.</a:t>
            </a:r>
          </a:p>
          <a:p>
            <a:pPr>
              <a:buNone/>
            </a:pPr>
            <a:endParaRPr lang="en-AU" sz="1600" dirty="0" smtClean="0"/>
          </a:p>
          <a:p>
            <a:r>
              <a:rPr lang="en-AU" sz="1600" dirty="0" smtClean="0"/>
              <a:t>Park Logic has proven that traffic segmentation and analysis to optimize performance has strong benefits for the domain owner to maximize profitability.  Even when a single provider has outstanding results they cannot be the best solution for every domain or user segment.</a:t>
            </a:r>
          </a:p>
          <a:p>
            <a:endParaRPr lang="en-AU" sz="1600" dirty="0" smtClean="0"/>
          </a:p>
          <a:p>
            <a:r>
              <a:rPr lang="en-AU" sz="1600" dirty="0" smtClean="0"/>
              <a:t>Every domain needs to be examined and utilized on a case by case basis.  If you would like to try and replicate these results for yourself, you can do so now with existing technology.</a:t>
            </a:r>
          </a:p>
          <a:p>
            <a:endParaRPr lang="en-AU" sz="1600" dirty="0" smtClean="0"/>
          </a:p>
          <a:p>
            <a:r>
              <a:rPr lang="en-AU" sz="1600" dirty="0" smtClean="0"/>
              <a:t>Website Contacts:</a:t>
            </a:r>
          </a:p>
          <a:p>
            <a:pPr lvl="1"/>
            <a:r>
              <a:rPr lang="en-AU" sz="1200" dirty="0" smtClean="0"/>
              <a:t>DomainAdvertising.com</a:t>
            </a:r>
          </a:p>
          <a:p>
            <a:pPr lvl="1"/>
            <a:r>
              <a:rPr lang="en-AU" sz="1200" dirty="0" err="1" smtClean="0"/>
              <a:t>ParkLogic.com</a:t>
            </a:r>
            <a:endParaRPr lang="en-AU" sz="1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Study Conditions</a:t>
            </a:r>
            <a:endParaRPr lang="en-AU" sz="3200" dirty="0"/>
          </a:p>
        </p:txBody>
      </p:sp>
      <p:sp>
        <p:nvSpPr>
          <p:cNvPr id="3" name="Content Placeholder 2"/>
          <p:cNvSpPr>
            <a:spLocks noGrp="1"/>
          </p:cNvSpPr>
          <p:nvPr>
            <p:ph idx="1"/>
          </p:nvPr>
        </p:nvSpPr>
        <p:spPr>
          <a:xfrm>
            <a:off x="457200" y="1143000"/>
            <a:ext cx="8229600" cy="4953000"/>
          </a:xfrm>
        </p:spPr>
        <p:txBody>
          <a:bodyPr>
            <a:noAutofit/>
          </a:bodyPr>
          <a:lstStyle/>
          <a:p>
            <a:r>
              <a:rPr lang="en-AU" sz="1600" dirty="0" smtClean="0"/>
              <a:t>Only traffic from English speaking countries</a:t>
            </a:r>
          </a:p>
          <a:p>
            <a:pPr>
              <a:buNone/>
            </a:pPr>
            <a:endParaRPr lang="en-AU" sz="1200" dirty="0" smtClean="0"/>
          </a:p>
          <a:p>
            <a:r>
              <a:rPr lang="en-AU" sz="1600" dirty="0" smtClean="0"/>
              <a:t>No adult, gambling, firearms, sensitive, or banned domains by upstream provider.</a:t>
            </a:r>
          </a:p>
          <a:p>
            <a:pPr>
              <a:buNone/>
            </a:pPr>
            <a:endParaRPr lang="en-AU" sz="1200" dirty="0" smtClean="0"/>
          </a:p>
          <a:p>
            <a:r>
              <a:rPr lang="en-AU" sz="1600" dirty="0" smtClean="0"/>
              <a:t>Domain must have available referrers</a:t>
            </a:r>
          </a:p>
          <a:p>
            <a:endParaRPr lang="en-AU" sz="1200" dirty="0" smtClean="0"/>
          </a:p>
          <a:p>
            <a:r>
              <a:rPr lang="en-AU" sz="1600" dirty="0" smtClean="0"/>
              <a:t>Selection of domains for study must be representative of domains parked in aggregator without selective bias</a:t>
            </a:r>
          </a:p>
          <a:p>
            <a:endParaRPr lang="en-AU" sz="1200" dirty="0" smtClean="0"/>
          </a:p>
          <a:p>
            <a:r>
              <a:rPr lang="en-AU" sz="1600" dirty="0" smtClean="0"/>
              <a:t>Outlier domains with &gt; 100 impressions per day and &lt; 1 impression during the study were excluded from results</a:t>
            </a:r>
          </a:p>
          <a:p>
            <a:endParaRPr lang="en-AU" sz="1200" dirty="0" smtClean="0"/>
          </a:p>
          <a:p>
            <a:r>
              <a:rPr lang="en-AU" sz="1600" dirty="0" smtClean="0"/>
              <a:t>Domains must previously had been tested substantially across a wide variety of other domain parking providers and alternative solutions</a:t>
            </a:r>
          </a:p>
          <a:p>
            <a:endParaRPr lang="en-AU" sz="1200" dirty="0" smtClean="0"/>
          </a:p>
          <a:p>
            <a:r>
              <a:rPr lang="en-AU" sz="1600" dirty="0" smtClean="0"/>
              <a:t>Revenue comparisons were made for two different time periods.  Historic data on domain revenue for the previous six weeks was compared against the following six weeks provided by Domain Advertising.  Although this time skew can be a major factor in short low volume tests – the magnitude of difference between providers cannot be contributed to this discrepancy.</a:t>
            </a:r>
          </a:p>
          <a:p>
            <a:endParaRPr lang="en-A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System Eligibility</a:t>
            </a:r>
            <a:endParaRPr lang="en-AU" sz="3200"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4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sp>
        <p:nvSpPr>
          <p:cNvPr id="5" name="Content Placeholder 2"/>
          <p:cNvSpPr>
            <a:spLocks noGrp="1"/>
          </p:cNvSpPr>
          <p:nvPr>
            <p:ph idx="1"/>
          </p:nvPr>
        </p:nvSpPr>
        <p:spPr/>
        <p:txBody>
          <a:bodyPr>
            <a:normAutofit/>
          </a:bodyPr>
          <a:lstStyle/>
          <a:p>
            <a:r>
              <a:rPr lang="en-AU" sz="1600" dirty="0"/>
              <a:t>D</a:t>
            </a:r>
            <a:r>
              <a:rPr lang="en-AU" sz="1600" dirty="0" smtClean="0"/>
              <a:t>ensity algorithm technology must pre-optimize domain phrases in advance of traffic being sent</a:t>
            </a:r>
          </a:p>
          <a:p>
            <a:endParaRPr lang="en-AU" sz="1600" dirty="0" smtClean="0"/>
          </a:p>
          <a:p>
            <a:r>
              <a:rPr lang="en-AU" sz="1600" dirty="0" smtClean="0"/>
              <a:t>Domains had to be capable of categorization (auto or human)</a:t>
            </a:r>
          </a:p>
          <a:p>
            <a:pPr>
              <a:buNone/>
            </a:pPr>
            <a:endParaRPr lang="en-AU" sz="1600" dirty="0" smtClean="0"/>
          </a:p>
          <a:p>
            <a:r>
              <a:rPr lang="en-AU" sz="1600" dirty="0" smtClean="0"/>
              <a:t>Category must be enabled on Domain Advertising design system</a:t>
            </a:r>
          </a:p>
          <a:p>
            <a:pPr>
              <a:buNone/>
            </a:pPr>
            <a:endParaRPr lang="en-AU" sz="1600" dirty="0" smtClean="0"/>
          </a:p>
          <a:p>
            <a:r>
              <a:rPr lang="en-AU" sz="1600" dirty="0" smtClean="0"/>
              <a:t>Domains for study had preliminary human optimization applied</a:t>
            </a:r>
          </a:p>
          <a:p>
            <a:endParaRPr lang="en-AU"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Typical Implementations</a:t>
            </a:r>
            <a:endParaRPr lang="en-AU" sz="2800"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59504" y="1524000"/>
            <a:ext cx="8764292" cy="459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Typical Implementations</a:t>
            </a:r>
            <a:endParaRPr lang="en-AU" sz="28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53169" y="1524000"/>
            <a:ext cx="8837662" cy="44973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Typical Implementations</a:t>
            </a:r>
            <a:endParaRPr lang="en-AU" sz="2800"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508000" y="1371600"/>
            <a:ext cx="8128000" cy="4876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AU" sz="3200" dirty="0" smtClean="0"/>
              <a:t>Gross Results</a:t>
            </a:r>
            <a:endParaRPr lang="en-AU" sz="3200" dirty="0"/>
          </a:p>
        </p:txBody>
      </p:sp>
      <p:sp>
        <p:nvSpPr>
          <p:cNvPr id="5" name="TextBox 4"/>
          <p:cNvSpPr txBox="1"/>
          <p:nvPr/>
        </p:nvSpPr>
        <p:spPr>
          <a:xfrm>
            <a:off x="762000" y="3505200"/>
            <a:ext cx="7848872" cy="1754326"/>
          </a:xfrm>
          <a:prstGeom prst="rect">
            <a:avLst/>
          </a:prstGeom>
          <a:noFill/>
        </p:spPr>
        <p:txBody>
          <a:bodyPr wrap="square" rtlCol="0">
            <a:spAutoFit/>
          </a:bodyPr>
          <a:lstStyle/>
          <a:p>
            <a:pPr>
              <a:buFont typeface="Arial" pitchFamily="34" charset="0"/>
              <a:buChar char="•"/>
            </a:pPr>
            <a:r>
              <a:rPr lang="en-AU" b="1" dirty="0" smtClean="0"/>
              <a:t>67% of domains performed better on the Domain Advertising system under test conditions.</a:t>
            </a:r>
          </a:p>
          <a:p>
            <a:endParaRPr lang="en-AU" b="1" dirty="0" smtClean="0"/>
          </a:p>
          <a:p>
            <a:pPr>
              <a:buFont typeface="Arial" pitchFamily="34" charset="0"/>
              <a:buChar char="•"/>
            </a:pPr>
            <a:r>
              <a:rPr lang="en-AU" b="1" dirty="0" smtClean="0"/>
              <a:t>On aggregate there was a 50% increase in revenue for the domains tested</a:t>
            </a:r>
          </a:p>
          <a:p>
            <a:endParaRPr lang="en-AU" b="1" dirty="0" smtClean="0"/>
          </a:p>
          <a:p>
            <a:pPr>
              <a:buFont typeface="Arial" pitchFamily="34" charset="0"/>
              <a:buChar char="•"/>
            </a:pPr>
            <a:r>
              <a:rPr lang="en-AU" b="1" dirty="0" smtClean="0"/>
              <a:t>A very consistent result was achieved across all volume ranges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03581" y="1219200"/>
            <a:ext cx="8581288" cy="198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36638"/>
          </a:xfrm>
        </p:spPr>
        <p:txBody>
          <a:bodyPr>
            <a:normAutofit/>
          </a:bodyPr>
          <a:lstStyle/>
          <a:p>
            <a:r>
              <a:rPr lang="en-AU" sz="3200" dirty="0" smtClean="0"/>
              <a:t>Optimized Results</a:t>
            </a:r>
            <a:endParaRPr lang="en-AU" sz="2000" dirty="0">
              <a:solidFill>
                <a:srgbClr val="FF0000"/>
              </a:solidFill>
            </a:endParaRPr>
          </a:p>
        </p:txBody>
      </p:sp>
      <p:sp>
        <p:nvSpPr>
          <p:cNvPr id="3" name="Content Placeholder 2"/>
          <p:cNvSpPr>
            <a:spLocks noGrp="1"/>
          </p:cNvSpPr>
          <p:nvPr>
            <p:ph idx="1"/>
          </p:nvPr>
        </p:nvSpPr>
        <p:spPr>
          <a:xfrm>
            <a:off x="533400" y="1447800"/>
            <a:ext cx="8229600" cy="5029200"/>
          </a:xfrm>
        </p:spPr>
        <p:txBody>
          <a:bodyPr/>
          <a:lstStyle/>
          <a:p>
            <a:endParaRPr lang="en-AU" dirty="0" smtClean="0"/>
          </a:p>
          <a:p>
            <a:endParaRPr lang="en-AU" dirty="0" smtClean="0"/>
          </a:p>
          <a:p>
            <a:endParaRPr lang="en-AU" dirty="0" smtClean="0"/>
          </a:p>
          <a:p>
            <a:endParaRPr lang="en-AU" dirty="0" smtClean="0"/>
          </a:p>
          <a:p>
            <a:pPr>
              <a:buNone/>
            </a:pPr>
            <a:endParaRPr lang="en-AU" dirty="0"/>
          </a:p>
        </p:txBody>
      </p:sp>
      <p:sp>
        <p:nvSpPr>
          <p:cNvPr id="7" name="TextBox 6"/>
          <p:cNvSpPr txBox="1"/>
          <p:nvPr/>
        </p:nvSpPr>
        <p:spPr>
          <a:xfrm>
            <a:off x="762000" y="3733800"/>
            <a:ext cx="7848872" cy="1200329"/>
          </a:xfrm>
          <a:prstGeom prst="rect">
            <a:avLst/>
          </a:prstGeom>
          <a:noFill/>
        </p:spPr>
        <p:txBody>
          <a:bodyPr wrap="square" rtlCol="0">
            <a:spAutoFit/>
          </a:bodyPr>
          <a:lstStyle/>
          <a:p>
            <a:pPr>
              <a:buFont typeface="Arial" pitchFamily="34" charset="0"/>
              <a:buChar char="•"/>
            </a:pPr>
            <a:r>
              <a:rPr lang="en-AU" b="1" dirty="0" smtClean="0"/>
              <a:t>There was a 164% increase in revenue for the  67% of domains which were “won” by the Domain Advertising provider</a:t>
            </a:r>
          </a:p>
          <a:p>
            <a:pPr>
              <a:buFont typeface="Arial" pitchFamily="34" charset="0"/>
              <a:buChar char="•"/>
            </a:pPr>
            <a:endParaRPr lang="en-AU" b="1" dirty="0"/>
          </a:p>
          <a:p>
            <a:pPr>
              <a:buFont typeface="Arial" pitchFamily="34" charset="0"/>
              <a:buChar char="•"/>
            </a:pPr>
            <a:r>
              <a:rPr lang="en-AU" b="1" dirty="0" smtClean="0"/>
              <a:t>Almost a $100 RPM aggregate revenue was achieved on those winning domains</a:t>
            </a:r>
          </a:p>
        </p:txBody>
      </p:sp>
      <p:pic>
        <p:nvPicPr>
          <p:cNvPr id="2050" name="Picture 2"/>
          <p:cNvPicPr>
            <a:picLocks noChangeAspect="1" noChangeArrowheads="1"/>
          </p:cNvPicPr>
          <p:nvPr/>
        </p:nvPicPr>
        <p:blipFill>
          <a:blip r:embed="rId2" cstate="print"/>
          <a:srcRect/>
          <a:stretch>
            <a:fillRect/>
          </a:stretch>
        </p:blipFill>
        <p:spPr bwMode="auto">
          <a:xfrm>
            <a:off x="304801" y="1219200"/>
            <a:ext cx="8610600" cy="1952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Further Examination</a:t>
            </a:r>
            <a:endParaRPr lang="en-AU" sz="3200" dirty="0"/>
          </a:p>
        </p:txBody>
      </p:sp>
      <p:sp>
        <p:nvSpPr>
          <p:cNvPr id="6" name="Content Placeholder 2"/>
          <p:cNvSpPr>
            <a:spLocks noGrp="1"/>
          </p:cNvSpPr>
          <p:nvPr>
            <p:ph idx="1"/>
          </p:nvPr>
        </p:nvSpPr>
        <p:spPr/>
        <p:txBody>
          <a:bodyPr>
            <a:normAutofit/>
          </a:bodyPr>
          <a:lstStyle/>
          <a:p>
            <a:pPr>
              <a:buNone/>
            </a:pPr>
            <a:endParaRPr lang="en-AU" sz="1600" dirty="0" smtClean="0"/>
          </a:p>
          <a:p>
            <a:r>
              <a:rPr lang="en-AU" sz="1600" dirty="0" smtClean="0"/>
              <a:t>Park Logic had to create special control systems to optimize traffic for this study.  To replicate the test similar systems would need to be created by other providers to verify results.</a:t>
            </a:r>
          </a:p>
          <a:p>
            <a:endParaRPr lang="en-AU" sz="1600" dirty="0" smtClean="0"/>
          </a:p>
          <a:p>
            <a:r>
              <a:rPr lang="en-AU" sz="1600" dirty="0" smtClean="0"/>
              <a:t>Domain Advertising performed better in 67% of the domain cases which left 33% of domains which were sub-optimal in this study.  Further optimization or improvements are required.</a:t>
            </a:r>
          </a:p>
          <a:p>
            <a:endParaRPr lang="en-AU" sz="1600" dirty="0" smtClean="0"/>
          </a:p>
          <a:p>
            <a:r>
              <a:rPr lang="en-AU" sz="1600" dirty="0" smtClean="0"/>
              <a:t>Foreign traffic is volatile and can skew results dramatically between domains.  For this reason non English speaking traffic was not included in this study.  Another study needs to be performed to analyse the efficacy of the Domain Advertising technology in non-English speaking markets.  Domain Advertising publishes pages in 32 different languages.</a:t>
            </a:r>
          </a:p>
          <a:p>
            <a:endParaRPr lang="en-AU" sz="1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5936</TotalTime>
  <Words>502</Words>
  <Application>Microsoft Office PowerPoint</Application>
  <PresentationFormat>On-screen Show (4:3)</PresentationFormat>
  <Paragraphs>56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Case Study 1 Aug 10 – 20 Sep 10</vt:lpstr>
      <vt:lpstr>Study Conditions</vt:lpstr>
      <vt:lpstr>System Eligibility</vt:lpstr>
      <vt:lpstr>Typical Implementations</vt:lpstr>
      <vt:lpstr>Typical Implementations</vt:lpstr>
      <vt:lpstr>Typical Implementations</vt:lpstr>
      <vt:lpstr>Gross Results</vt:lpstr>
      <vt:lpstr>Optimized Results</vt:lpstr>
      <vt:lpstr>Further Examination</vt:lpstr>
      <vt:lpstr>Conclusion</vt:lpstr>
    </vt:vector>
  </TitlesOfParts>
  <Company>Nerds and 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arpit.d</dc:creator>
  <cp:lastModifiedBy>Ron Jackson</cp:lastModifiedBy>
  <cp:revision>191</cp:revision>
  <dcterms:created xsi:type="dcterms:W3CDTF">2010-03-31T14:52:07Z</dcterms:created>
  <dcterms:modified xsi:type="dcterms:W3CDTF">2010-12-06T21:24:57Z</dcterms:modified>
</cp:coreProperties>
</file>