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4" r:id="rId6"/>
    <p:sldId id="268" r:id="rId7"/>
    <p:sldId id="266" r:id="rId8"/>
    <p:sldId id="27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20" autoAdjust="0"/>
  </p:normalViewPr>
  <p:slideViewPr>
    <p:cSldViewPr snapToGrid="0" snapToObjects="1">
      <p:cViewPr varScale="1">
        <p:scale>
          <a:sx n="127" d="100"/>
          <a:sy n="127" d="100"/>
        </p:scale>
        <p:origin x="-11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 cstate="print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 cstate="print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 cstate="print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print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 cstate="print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 cstate="print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 cstate="print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print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223" y="789081"/>
            <a:ext cx="8621888" cy="1470025"/>
          </a:xfrm>
        </p:spPr>
        <p:txBody>
          <a:bodyPr/>
          <a:lstStyle/>
          <a:p>
            <a:r>
              <a:rPr lang="en-US" sz="4000" dirty="0" smtClean="0"/>
              <a:t>Night out with Ron Jackson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879623"/>
            <a:ext cx="7583487" cy="1385047"/>
          </a:xfrm>
        </p:spPr>
        <p:txBody>
          <a:bodyPr>
            <a:normAutofit/>
          </a:bodyPr>
          <a:lstStyle/>
          <a:p>
            <a:r>
              <a:rPr lang="en-US" dirty="0" smtClean="0"/>
              <a:t>Starring: Ron Jackson of DN Journal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</a:t>
            </a:r>
            <a:r>
              <a:rPr lang="en-US" dirty="0"/>
              <a:t>-Starring: Gregg McNair, Jeff Gabriel, Tessa Holcomb, </a:t>
            </a:r>
            <a:endParaRPr lang="en-US" dirty="0" smtClean="0"/>
          </a:p>
          <a:p>
            <a:r>
              <a:rPr lang="en-US" dirty="0" smtClean="0"/>
              <a:t>Amanda </a:t>
            </a:r>
            <a:r>
              <a:rPr lang="en-US" dirty="0"/>
              <a:t>Waltz and Gina Aubrey of </a:t>
            </a:r>
            <a:r>
              <a:rPr lang="en-US" dirty="0" err="1"/>
              <a:t>DomainAdvisors</a:t>
            </a:r>
            <a:r>
              <a:rPr lang="en-US" dirty="0"/>
              <a:t> </a:t>
            </a:r>
          </a:p>
        </p:txBody>
      </p:sp>
      <p:pic>
        <p:nvPicPr>
          <p:cNvPr id="5" name="Picture Placeholder 4" descr="24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2" b="13912"/>
          <a:stretch>
            <a:fillRect/>
          </a:stretch>
        </p:blipFill>
        <p:spPr>
          <a:xfrm>
            <a:off x="3042371" y="2259106"/>
            <a:ext cx="2517407" cy="2433793"/>
          </a:xfrm>
        </p:spPr>
      </p:pic>
    </p:spTree>
    <p:extLst>
      <p:ext uri="{BB962C8B-B14F-4D97-AF65-F5344CB8AC3E}">
        <p14:creationId xmlns:p14="http://schemas.microsoft.com/office/powerpoint/2010/main" xmlns="" val="15738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Drinks &amp; Apps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 weren’t really sure what you’d like so we got you a bit of everything! </a:t>
            </a:r>
            <a:endParaRPr lang="en-US" dirty="0"/>
          </a:p>
        </p:txBody>
      </p:sp>
      <p:pic>
        <p:nvPicPr>
          <p:cNvPr id="6" name="Picture 5" descr="2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86" y="157203"/>
            <a:ext cx="2002559" cy="2681111"/>
          </a:xfrm>
          <a:prstGeom prst="rect">
            <a:avLst/>
          </a:prstGeom>
        </p:spPr>
      </p:pic>
      <p:pic>
        <p:nvPicPr>
          <p:cNvPr id="7" name="Picture 6" descr="2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554" y="86647"/>
            <a:ext cx="2138445" cy="2863043"/>
          </a:xfrm>
          <a:prstGeom prst="rect">
            <a:avLst/>
          </a:prstGeom>
        </p:spPr>
      </p:pic>
      <p:pic>
        <p:nvPicPr>
          <p:cNvPr id="8" name="Picture 7" descr="24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0359" y="2388479"/>
            <a:ext cx="2436086" cy="1819546"/>
          </a:xfrm>
          <a:prstGeom prst="rect">
            <a:avLst/>
          </a:prstGeom>
        </p:spPr>
      </p:pic>
      <p:pic>
        <p:nvPicPr>
          <p:cNvPr id="10" name="Picture 9" descr="23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3556" y="1468603"/>
            <a:ext cx="2046111" cy="27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0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Ron with our favorite teams!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Red Sox – Celtics – Patriots</a:t>
            </a:r>
            <a:endParaRPr lang="en-US" dirty="0"/>
          </a:p>
        </p:txBody>
      </p:sp>
      <p:pic>
        <p:nvPicPr>
          <p:cNvPr id="5" name="Picture 4" descr="2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79" y="493891"/>
            <a:ext cx="2767536" cy="3705295"/>
          </a:xfrm>
          <a:prstGeom prst="rect">
            <a:avLst/>
          </a:prstGeom>
        </p:spPr>
      </p:pic>
      <p:pic>
        <p:nvPicPr>
          <p:cNvPr id="6" name="Picture 5" descr="2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9735" y="539053"/>
            <a:ext cx="2733803" cy="3660133"/>
          </a:xfrm>
          <a:prstGeom prst="rect">
            <a:avLst/>
          </a:prstGeom>
        </p:spPr>
      </p:pic>
      <p:pic>
        <p:nvPicPr>
          <p:cNvPr id="7" name="Picture 6" descr="2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5556" y="610624"/>
            <a:ext cx="2646613" cy="35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5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86678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Interesting things start </a:t>
            </a:r>
            <a:br>
              <a:rPr lang="en-US" dirty="0" smtClean="0"/>
            </a:br>
            <a:r>
              <a:rPr lang="en-US" dirty="0" smtClean="0"/>
              <a:t>Happening at Sundown……</a:t>
            </a:r>
            <a:endParaRPr lang="en-US" dirty="0"/>
          </a:p>
        </p:txBody>
      </p:sp>
      <p:pic>
        <p:nvPicPr>
          <p:cNvPr id="5" name="Picture 4" descr="2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9667" y="126998"/>
            <a:ext cx="5478843" cy="4092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4534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888" y="1044222"/>
            <a:ext cx="3513215" cy="9217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245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5" r="8115"/>
          <a:stretch>
            <a:fillRect/>
          </a:stretch>
        </p:blipFill>
        <p:spPr>
          <a:xfrm>
            <a:off x="4967110" y="500097"/>
            <a:ext cx="3729849" cy="560971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2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974" y="500097"/>
            <a:ext cx="4165606" cy="5577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7888" y="6153666"/>
            <a:ext cx="335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Look-a-Likes</a:t>
            </a:r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86777" y="6153666"/>
            <a:ext cx="280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Deep Conversations</a:t>
            </a:r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86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Friends</a:t>
            </a:r>
            <a:endParaRPr lang="en-US" dirty="0"/>
          </a:p>
        </p:txBody>
      </p:sp>
      <p:pic>
        <p:nvPicPr>
          <p:cNvPr id="5" name="Content Placeholder 4" descr="26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5" r="47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69" y="2087993"/>
            <a:ext cx="3665761" cy="2738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778" y="5517444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Jeff Gabriel, Tessa Holcomb, Gina Aubrey &amp; Amanda Waltz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65334" y="6292334"/>
            <a:ext cx="162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Gregg McNair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750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Friends!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Please note that we do not know these people. They just really thought Ron seemed like a great guy and wanted to be in on the action! </a:t>
            </a:r>
            <a:endParaRPr lang="en-US" dirty="0"/>
          </a:p>
        </p:txBody>
      </p:sp>
      <p:pic>
        <p:nvPicPr>
          <p:cNvPr id="3" name="Picture 2" descr="2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445" y="71162"/>
            <a:ext cx="2963333" cy="3967438"/>
          </a:xfrm>
          <a:prstGeom prst="rect">
            <a:avLst/>
          </a:prstGeom>
        </p:spPr>
      </p:pic>
      <p:pic>
        <p:nvPicPr>
          <p:cNvPr id="8" name="Picture 7" descr="2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055" y="71162"/>
            <a:ext cx="2963333" cy="39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97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inaAmand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0" r="4700"/>
          <a:stretch>
            <a:fillRect/>
          </a:stretch>
        </p:blipFill>
        <p:spPr>
          <a:xfrm>
            <a:off x="5099974" y="467176"/>
            <a:ext cx="3498416" cy="5171711"/>
          </a:xfrm>
        </p:spPr>
      </p:pic>
      <p:pic>
        <p:nvPicPr>
          <p:cNvPr id="5" name="Picture 4" descr="2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759" y="642368"/>
            <a:ext cx="3696585" cy="4949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759" y="5724557"/>
            <a:ext cx="420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Congratulations, Ron - We Love You!!!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92613" y="5770282"/>
            <a:ext cx="385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Wish we could be there!!!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72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112</Words>
  <Application>Microsoft Office PowerPoint</Application>
  <PresentationFormat>On-screen Show (4:3)</PresentationFormat>
  <Paragraphs>20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Precedent</vt:lpstr>
      <vt:lpstr>Night out with Ron Jackson</vt:lpstr>
      <vt:lpstr>Drinks &amp; Apps </vt:lpstr>
      <vt:lpstr>Ron with our favorite teams! </vt:lpstr>
      <vt:lpstr>Interesting things start  Happening at Sundown……</vt:lpstr>
      <vt:lpstr>Slide 5</vt:lpstr>
      <vt:lpstr>Old Friends</vt:lpstr>
      <vt:lpstr>New Friends!</vt:lpstr>
      <vt:lpstr>Slide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Night out with Ron Jackson</dc:title>
  <dc:creator>Tessa Holcomb</dc:creator>
  <cp:lastModifiedBy>Ron Jackson</cp:lastModifiedBy>
  <cp:revision>12</cp:revision>
  <dcterms:created xsi:type="dcterms:W3CDTF">2012-03-22T16:11:31Z</dcterms:created>
  <dcterms:modified xsi:type="dcterms:W3CDTF">2012-05-02T19:19:09Z</dcterms:modified>
</cp:coreProperties>
</file>